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5"/>
  </p:notesMasterIdLst>
  <p:sldIdLst>
    <p:sldId id="259" r:id="rId4"/>
  </p:sldIdLst>
  <p:sldSz cx="30275213" cy="43164125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34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6743" algn="l" defTabSz="9134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3486" algn="l" defTabSz="9134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0228" algn="l" defTabSz="9134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6971" algn="l" defTabSz="9134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3714" algn="l" defTabSz="9134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0457" algn="l" defTabSz="9134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7200" algn="l" defTabSz="9134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3942" algn="l" defTabSz="9134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6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B8F"/>
    <a:srgbClr val="A2BF77"/>
    <a:srgbClr val="7B9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7" d="100"/>
          <a:sy n="17" d="100"/>
        </p:scale>
        <p:origin x="3204" y="150"/>
      </p:cViewPr>
      <p:guideLst>
        <p:guide orient="horz" pos="2158"/>
        <p:guide pos="26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58417-C40E-476F-A4A9-3FB4C408BCFF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46325" y="1143000"/>
            <a:ext cx="2165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00D23-FC3F-4E3E-ACB0-A805063063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60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871" y="2129017"/>
            <a:ext cx="7263202" cy="14690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743" y="3883629"/>
            <a:ext cx="5981461" cy="1751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5085" y="274458"/>
            <a:ext cx="1922613" cy="58476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247" y="274458"/>
            <a:ext cx="5625422" cy="58476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92" y="4403986"/>
            <a:ext cx="7263202" cy="1361174"/>
          </a:xfrm>
        </p:spPr>
        <p:txBody>
          <a:bodyPr anchor="t"/>
          <a:lstStyle>
            <a:lvl1pPr algn="l">
              <a:defRPr sz="40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92" y="2904792"/>
            <a:ext cx="7263202" cy="1499195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8" indent="0">
              <a:buNone/>
              <a:defRPr sz="1804">
                <a:solidFill>
                  <a:schemeClr val="tx1">
                    <a:tint val="75000"/>
                  </a:schemeClr>
                </a:solidFill>
              </a:defRPr>
            </a:lvl2pPr>
            <a:lvl3pPr marL="91677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83355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750334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32087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66711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249" y="1599143"/>
            <a:ext cx="3774016" cy="4522969"/>
          </a:xfrm>
        </p:spPr>
        <p:txBody>
          <a:bodyPr/>
          <a:lstStyle>
            <a:lvl1pPr>
              <a:defRPr sz="2808"/>
            </a:lvl1pPr>
            <a:lvl2pPr>
              <a:defRPr sz="2406"/>
            </a:lvl2pPr>
            <a:lvl3pPr>
              <a:defRPr sz="2005"/>
            </a:lvl3pPr>
            <a:lvl4pPr>
              <a:defRPr sz="1804"/>
            </a:lvl4pPr>
            <a:lvl5pPr>
              <a:defRPr sz="1804"/>
            </a:lvl5pPr>
            <a:lvl6pPr>
              <a:defRPr sz="1804"/>
            </a:lvl6pPr>
            <a:lvl7pPr>
              <a:defRPr sz="1804"/>
            </a:lvl7pPr>
            <a:lvl8pPr>
              <a:defRPr sz="1804"/>
            </a:lvl8pPr>
            <a:lvl9pPr>
              <a:defRPr sz="18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682" y="1599143"/>
            <a:ext cx="3774016" cy="4522969"/>
          </a:xfrm>
        </p:spPr>
        <p:txBody>
          <a:bodyPr/>
          <a:lstStyle>
            <a:lvl1pPr>
              <a:defRPr sz="2808"/>
            </a:lvl1pPr>
            <a:lvl2pPr>
              <a:defRPr sz="2406"/>
            </a:lvl2pPr>
            <a:lvl3pPr>
              <a:defRPr sz="2005"/>
            </a:lvl3pPr>
            <a:lvl4pPr>
              <a:defRPr sz="1804"/>
            </a:lvl4pPr>
            <a:lvl5pPr>
              <a:defRPr sz="1804"/>
            </a:lvl5pPr>
            <a:lvl6pPr>
              <a:defRPr sz="1804"/>
            </a:lvl6pPr>
            <a:lvl7pPr>
              <a:defRPr sz="1804"/>
            </a:lvl7pPr>
            <a:lvl8pPr>
              <a:defRPr sz="1804"/>
            </a:lvl8pPr>
            <a:lvl9pPr>
              <a:defRPr sz="18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248" y="1534098"/>
            <a:ext cx="3775502" cy="639339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8" indent="0">
              <a:buNone/>
              <a:defRPr sz="2005" b="1"/>
            </a:lvl2pPr>
            <a:lvl3pPr marL="916778" indent="0">
              <a:buNone/>
              <a:defRPr sz="1804" b="1"/>
            </a:lvl3pPr>
            <a:lvl4pPr marL="1375166" indent="0">
              <a:buNone/>
              <a:defRPr sz="1604" b="1"/>
            </a:lvl4pPr>
            <a:lvl5pPr marL="1833556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4" indent="0">
              <a:buNone/>
              <a:defRPr sz="1604" b="1"/>
            </a:lvl7pPr>
            <a:lvl8pPr marL="3208722" indent="0">
              <a:buNone/>
              <a:defRPr sz="1604" b="1"/>
            </a:lvl8pPr>
            <a:lvl9pPr marL="3667112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248" y="2173436"/>
            <a:ext cx="3775502" cy="3948674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4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0714" y="1534098"/>
            <a:ext cx="3776984" cy="639339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8" indent="0">
              <a:buNone/>
              <a:defRPr sz="2005" b="1"/>
            </a:lvl2pPr>
            <a:lvl3pPr marL="916778" indent="0">
              <a:buNone/>
              <a:defRPr sz="1804" b="1"/>
            </a:lvl3pPr>
            <a:lvl4pPr marL="1375166" indent="0">
              <a:buNone/>
              <a:defRPr sz="1604" b="1"/>
            </a:lvl4pPr>
            <a:lvl5pPr marL="1833556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4" indent="0">
              <a:buNone/>
              <a:defRPr sz="1604" b="1"/>
            </a:lvl7pPr>
            <a:lvl8pPr marL="3208722" indent="0">
              <a:buNone/>
              <a:defRPr sz="1604" b="1"/>
            </a:lvl8pPr>
            <a:lvl9pPr marL="3667112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0714" y="2173436"/>
            <a:ext cx="3776984" cy="3948674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4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49" y="272869"/>
            <a:ext cx="2811228" cy="1161282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836" y="272872"/>
            <a:ext cx="4776862" cy="5849241"/>
          </a:xfrm>
        </p:spPr>
        <p:txBody>
          <a:bodyPr/>
          <a:lstStyle>
            <a:lvl1pPr>
              <a:defRPr sz="3209"/>
            </a:lvl1pPr>
            <a:lvl2pPr>
              <a:defRPr sz="2808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249" y="1434153"/>
            <a:ext cx="2811228" cy="4687959"/>
          </a:xfrm>
        </p:spPr>
        <p:txBody>
          <a:bodyPr/>
          <a:lstStyle>
            <a:lvl1pPr marL="0" indent="0">
              <a:buNone/>
              <a:defRPr sz="1403"/>
            </a:lvl1pPr>
            <a:lvl2pPr marL="458388" indent="0">
              <a:buNone/>
              <a:defRPr sz="1203"/>
            </a:lvl2pPr>
            <a:lvl3pPr marL="916778" indent="0">
              <a:buNone/>
              <a:defRPr sz="1002"/>
            </a:lvl3pPr>
            <a:lvl4pPr marL="1375166" indent="0">
              <a:buNone/>
              <a:defRPr sz="902"/>
            </a:lvl4pPr>
            <a:lvl5pPr marL="1833556" indent="0">
              <a:buNone/>
              <a:defRPr sz="902"/>
            </a:lvl5pPr>
            <a:lvl6pPr marL="2291944" indent="0">
              <a:buNone/>
              <a:defRPr sz="902"/>
            </a:lvl6pPr>
            <a:lvl7pPr marL="2750334" indent="0">
              <a:buNone/>
              <a:defRPr sz="902"/>
            </a:lvl7pPr>
            <a:lvl8pPr marL="3208722" indent="0">
              <a:buNone/>
              <a:defRPr sz="902"/>
            </a:lvl8pPr>
            <a:lvl9pPr marL="3667112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69" y="4797425"/>
            <a:ext cx="5126967" cy="566363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4869" y="612370"/>
            <a:ext cx="5126967" cy="4112078"/>
          </a:xfrm>
        </p:spPr>
        <p:txBody>
          <a:bodyPr/>
          <a:lstStyle>
            <a:lvl1pPr marL="0" indent="0">
              <a:buNone/>
              <a:defRPr sz="3209"/>
            </a:lvl1pPr>
            <a:lvl2pPr marL="458388" indent="0">
              <a:buNone/>
              <a:defRPr sz="2808"/>
            </a:lvl2pPr>
            <a:lvl3pPr marL="916778" indent="0">
              <a:buNone/>
              <a:defRPr sz="2406"/>
            </a:lvl3pPr>
            <a:lvl4pPr marL="1375166" indent="0">
              <a:buNone/>
              <a:defRPr sz="2005"/>
            </a:lvl4pPr>
            <a:lvl5pPr marL="1833556" indent="0">
              <a:buNone/>
              <a:defRPr sz="2005"/>
            </a:lvl5pPr>
            <a:lvl6pPr marL="2291944" indent="0">
              <a:buNone/>
              <a:defRPr sz="2005"/>
            </a:lvl6pPr>
            <a:lvl7pPr marL="2750334" indent="0">
              <a:buNone/>
              <a:defRPr sz="2005"/>
            </a:lvl7pPr>
            <a:lvl8pPr marL="3208722" indent="0">
              <a:buNone/>
              <a:defRPr sz="2005"/>
            </a:lvl8pPr>
            <a:lvl9pPr marL="3667112" indent="0">
              <a:buNone/>
              <a:defRPr sz="20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4869" y="5363787"/>
            <a:ext cx="5126967" cy="804330"/>
          </a:xfrm>
        </p:spPr>
        <p:txBody>
          <a:bodyPr/>
          <a:lstStyle>
            <a:lvl1pPr marL="0" indent="0">
              <a:buNone/>
              <a:defRPr sz="1403"/>
            </a:lvl1pPr>
            <a:lvl2pPr marL="458388" indent="0">
              <a:buNone/>
              <a:defRPr sz="1203"/>
            </a:lvl2pPr>
            <a:lvl3pPr marL="916778" indent="0">
              <a:buNone/>
              <a:defRPr sz="1002"/>
            </a:lvl3pPr>
            <a:lvl4pPr marL="1375166" indent="0">
              <a:buNone/>
              <a:defRPr sz="902"/>
            </a:lvl4pPr>
            <a:lvl5pPr marL="1833556" indent="0">
              <a:buNone/>
              <a:defRPr sz="902"/>
            </a:lvl5pPr>
            <a:lvl6pPr marL="2291944" indent="0">
              <a:buNone/>
              <a:defRPr sz="902"/>
            </a:lvl6pPr>
            <a:lvl7pPr marL="2750334" indent="0">
              <a:buNone/>
              <a:defRPr sz="902"/>
            </a:lvl7pPr>
            <a:lvl8pPr marL="3208722" indent="0">
              <a:buNone/>
              <a:defRPr sz="902"/>
            </a:lvl8pPr>
            <a:lvl9pPr marL="3667112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248" y="274457"/>
            <a:ext cx="7690450" cy="1142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248" y="1599143"/>
            <a:ext cx="7690450" cy="4522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7248" y="6352146"/>
            <a:ext cx="1993820" cy="364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9523" y="6352146"/>
            <a:ext cx="2705900" cy="364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3878" y="6352146"/>
            <a:ext cx="1993820" cy="364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6778" rtl="0" eaLnBrk="1" latinLnBrk="0" hangingPunct="1">
        <a:spcBef>
          <a:spcPct val="0"/>
        </a:spcBef>
        <a:buNone/>
        <a:defRPr sz="4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8" rtl="0" eaLnBrk="1" latinLnBrk="0" hangingPunct="1">
        <a:spcBef>
          <a:spcPct val="20000"/>
        </a:spcBef>
        <a:buFont typeface="Arial" pitchFamily="34" charset="0"/>
        <a:buChar char="•"/>
        <a:defRPr sz="3209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8" rtl="0" eaLnBrk="1" latinLnBrk="0" hangingPunct="1">
        <a:spcBef>
          <a:spcPct val="20000"/>
        </a:spcBef>
        <a:buFont typeface="Arial" pitchFamily="34" charset="0"/>
        <a:buChar char="–"/>
        <a:defRPr sz="2808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3" indent="-229195" algn="l" defTabSz="916778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5" algn="l" defTabSz="916778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50" indent="-229195" algn="l" defTabSz="916778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9" indent="-229195" algn="l" defTabSz="91677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8" indent="-229195" algn="l" defTabSz="91677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7" indent="-229195" algn="l" defTabSz="91677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6" indent="-229195" algn="l" defTabSz="916778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7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1pPr>
      <a:lvl2pPr marL="458388" algn="l" defTabSz="9167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2pPr>
      <a:lvl3pPr marL="916778" algn="l" defTabSz="9167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6" algn="l" defTabSz="9167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4" algn="l" defTabSz="9167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2" algn="l" defTabSz="9167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2" algn="l" defTabSz="9167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9DA65E8-A01B-49A7-9080-8EBFF574FE25}"/>
              </a:ext>
            </a:extLst>
          </p:cNvPr>
          <p:cNvSpPr/>
          <p:nvPr/>
        </p:nvSpPr>
        <p:spPr>
          <a:xfrm>
            <a:off x="1" y="39607795"/>
            <a:ext cx="30275213" cy="358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2" dirty="0"/>
          </a:p>
        </p:txBody>
      </p:sp>
      <p:sp>
        <p:nvSpPr>
          <p:cNvPr id="26" name="Retângulo 5">
            <a:extLst>
              <a:ext uri="{FF2B5EF4-FFF2-40B4-BE49-F238E27FC236}">
                <a16:creationId xmlns:a16="http://schemas.microsoft.com/office/drawing/2014/main" id="{B59A3225-0D2B-4112-832F-F0B1BF1FC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606" y="4532822"/>
            <a:ext cx="26037824" cy="3100464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en-US" altLang="pt-BR" sz="6516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TITLE IN CAPITAL LETTERS, EXCEPT THE SCIENTIFIC NAMES WHICH MUST BE IN LOWERCASE AND ITALIC (example: </a:t>
            </a:r>
            <a:r>
              <a:rPr lang="en-US" altLang="pt-BR" sz="6516" b="1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Penicillium digitatum</a:t>
            </a:r>
            <a:r>
              <a:rPr lang="en-US" altLang="pt-BR" sz="6516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  <a:endParaRPr lang="pt-BR" altLang="pt-BR" sz="6516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CaixaDeTexto 7">
            <a:extLst>
              <a:ext uri="{FF2B5EF4-FFF2-40B4-BE49-F238E27FC236}">
                <a16:creationId xmlns:a16="http://schemas.microsoft.com/office/drawing/2014/main" id="{56D373C9-842C-44A7-800F-E6E093A91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83" y="8342735"/>
            <a:ext cx="29425845" cy="2354918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en-US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Author 1</a:t>
            </a:r>
            <a:r>
              <a:rPr lang="en-US" altLang="pt-BR" sz="401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US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; Author 2</a:t>
            </a:r>
            <a:r>
              <a:rPr lang="en-US" altLang="pt-BR" sz="401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; Author 3</a:t>
            </a:r>
            <a:r>
              <a:rPr lang="en-US" altLang="pt-BR" sz="401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n-US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; Author 4</a:t>
            </a:r>
            <a:r>
              <a:rPr lang="en-US" altLang="pt-BR" sz="401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en-US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; Author 5</a:t>
            </a:r>
            <a:r>
              <a:rPr lang="en-US" altLang="pt-BR" sz="401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lang="pt-BR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pt-BR" altLang="pt-BR" sz="4010" baseline="30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pt-BR" altLang="pt-BR" sz="401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12345 </a:t>
            </a:r>
            <a:r>
              <a:rPr lang="en-US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Authors' positions and institutions. </a:t>
            </a:r>
            <a:r>
              <a:rPr lang="pt-BR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*Email:</a:t>
            </a:r>
          </a:p>
          <a:p>
            <a:pPr algn="ctr"/>
            <a:r>
              <a:rPr lang="pt-BR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en-US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 NAME OF THE PRESENTING AUTHOR MUST BE UNDERLINED AND HIS/HER EMAIL ADDRESS MUST BE GIVEN</a:t>
            </a:r>
            <a:r>
              <a:rPr lang="pt-BR" altLang="pt-BR" sz="401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1FEC4B6-08F3-481E-B7BF-20C82BBAA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30275213" cy="36737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34C4F7E-9739-4548-A4C2-43B552BD9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40501027"/>
            <a:ext cx="30275213" cy="2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5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2BE99232C3784AAD261A92BD1B861E" ma:contentTypeVersion="14" ma:contentTypeDescription="Crie um novo documento." ma:contentTypeScope="" ma:versionID="05f5e75da886c0f498289da270ba4eb1">
  <xsd:schema xmlns:xsd="http://www.w3.org/2001/XMLSchema" xmlns:xs="http://www.w3.org/2001/XMLSchema" xmlns:p="http://schemas.microsoft.com/office/2006/metadata/properties" xmlns:ns2="db817c76-ab23-4ccb-80c8-559085de062b" xmlns:ns3="03625c2a-0e1d-4203-902b-2d88f2090c7d" targetNamespace="http://schemas.microsoft.com/office/2006/metadata/properties" ma:root="true" ma:fieldsID="ca986831d62d5bb7a6835ae2488e9d89" ns2:_="" ns3:_="">
    <xsd:import namespace="db817c76-ab23-4ccb-80c8-559085de062b"/>
    <xsd:import namespace="03625c2a-0e1d-4203-902b-2d88f2090c7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17c76-ab23-4ccb-80c8-559085de06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549f624-6438-49c8-8eb9-ced2355c2620}" ma:internalName="TaxCatchAll" ma:showField="CatchAllData" ma:web="db817c76-ab23-4ccb-80c8-559085de06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25c2a-0e1d-4203-902b-2d88f2090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cc7e9bf0-ecd4-4eee-afb0-5d6d6fe299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BA792-F8B7-4122-B53E-32BA95111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817c76-ab23-4ccb-80c8-559085de062b"/>
    <ds:schemaRef ds:uri="03625c2a-0e1d-4203-902b-2d88f2090c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9177DB-6D0A-4617-88C8-7960A7A0B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4415</TotalTime>
  <Words>67</Words>
  <Application>Microsoft Office PowerPoint</Application>
  <PresentationFormat>Personalizar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</vt:lpstr>
      <vt:lpstr>Roboto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 um título (90 × 120 cm)</dc:title>
  <dc:creator>Maicon</dc:creator>
  <cp:lastModifiedBy>FEPAF - Eventos</cp:lastModifiedBy>
  <cp:revision>17</cp:revision>
  <dcterms:created xsi:type="dcterms:W3CDTF">2006-08-16T00:00:00Z</dcterms:created>
  <dcterms:modified xsi:type="dcterms:W3CDTF">2024-04-22T18:07:42Z</dcterms:modified>
  <dc:identifier>DAFpwskTVCU</dc:identifier>
</cp:coreProperties>
</file>